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E0A11499-E323-4139-A6DC-A87A28A6CA96}">
          <p14:sldIdLst>
            <p14:sldId id="256"/>
            <p14:sldId id="257"/>
            <p14:sldId id="258"/>
            <p14:sldId id="259"/>
            <p14:sldId id="261"/>
            <p14:sldId id="260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2847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6123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56733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65678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675046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183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11241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27670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4434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0221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17477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8962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221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5265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3161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74962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93091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CE12773-0083-4472-8A9D-DE24B13AFD46}" type="datetimeFigureOut">
              <a:rPr lang="es-ES" smtClean="0"/>
              <a:t>15/06/2021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1FC12-6705-4FE8-8884-CD98A186C13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71159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13ED28-A7E2-4EB2-AAE1-6E75CDD510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LEAGUE OF LEGENDS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89F6AE6-7551-4EE7-BC40-6165518CA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Introducción al juego</a:t>
            </a:r>
          </a:p>
        </p:txBody>
      </p:sp>
    </p:spTree>
    <p:extLst>
      <p:ext uri="{BB962C8B-B14F-4D97-AF65-F5344CB8AC3E}">
        <p14:creationId xmlns:p14="http://schemas.microsoft.com/office/powerpoint/2010/main" val="204626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9375A84C-FEB7-4A32-B327-22E9A19E8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Unos datos para empezar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CAF42CE4-B02B-4C33-88DD-1F3686F5D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Dos equipos de 5 jugadores</a:t>
            </a:r>
          </a:p>
          <a:p>
            <a:r>
              <a:rPr lang="es-ES" dirty="0"/>
              <a:t>Juego de estrategia tipo MOBA (</a:t>
            </a:r>
            <a:r>
              <a:rPr lang="es-ES" dirty="0" err="1"/>
              <a:t>Multiplayer</a:t>
            </a:r>
            <a:r>
              <a:rPr lang="es-ES" dirty="0"/>
              <a:t> Online </a:t>
            </a:r>
            <a:r>
              <a:rPr lang="es-ES" dirty="0" err="1"/>
              <a:t>Battle</a:t>
            </a:r>
            <a:r>
              <a:rPr lang="es-ES" dirty="0"/>
              <a:t> Arena)</a:t>
            </a:r>
          </a:p>
          <a:p>
            <a:r>
              <a:rPr lang="es-ES" dirty="0"/>
              <a:t>Lanzado en 2011</a:t>
            </a:r>
          </a:p>
          <a:p>
            <a:r>
              <a:rPr lang="es-ES" dirty="0"/>
              <a:t>Beneficio de 1750 millones de dólares en 2020</a:t>
            </a:r>
          </a:p>
          <a:p>
            <a:r>
              <a:rPr lang="es-ES" dirty="0"/>
              <a:t>115 millones de jugadores activos mensuales en 2020</a:t>
            </a:r>
          </a:p>
        </p:txBody>
      </p:sp>
    </p:spTree>
    <p:extLst>
      <p:ext uri="{BB962C8B-B14F-4D97-AF65-F5344CB8AC3E}">
        <p14:creationId xmlns:p14="http://schemas.microsoft.com/office/powerpoint/2010/main" val="1323069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7F63B0-245B-4056-B649-BB1478B2E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juego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7FC55026-EE0C-473B-9C77-87BCD4CF98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0922" y="1853248"/>
            <a:ext cx="5354895" cy="4200245"/>
          </a:xfrm>
          <a:prstGeom prst="rect">
            <a:avLst/>
          </a:prstGeom>
        </p:spPr>
      </p:pic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DA174F04-8621-4BD2-8AA8-2D70DC6EC0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4493" y="1853248"/>
            <a:ext cx="6139401" cy="4892785"/>
          </a:xfrm>
        </p:spPr>
        <p:txBody>
          <a:bodyPr/>
          <a:lstStyle/>
          <a:p>
            <a:r>
              <a:rPr lang="es-ES" dirty="0"/>
              <a:t>Mapa con 3 calles: top, </a:t>
            </a:r>
            <a:r>
              <a:rPr lang="es-ES" dirty="0" err="1"/>
              <a:t>mid</a:t>
            </a:r>
            <a:r>
              <a:rPr lang="es-ES" dirty="0"/>
              <a:t> y </a:t>
            </a:r>
            <a:r>
              <a:rPr lang="es-ES" dirty="0" err="1"/>
              <a:t>bot</a:t>
            </a:r>
            <a:endParaRPr lang="es-ES" dirty="0"/>
          </a:p>
          <a:p>
            <a:r>
              <a:rPr lang="es-ES" dirty="0"/>
              <a:t>El terreno entre calles se denomina jungla</a:t>
            </a:r>
          </a:p>
          <a:p>
            <a:r>
              <a:rPr lang="es-ES" dirty="0"/>
              <a:t>El reparto de los jugadores por equipo es el siguiente</a:t>
            </a:r>
          </a:p>
          <a:p>
            <a:pPr lvl="1"/>
            <a:r>
              <a:rPr lang="es-ES" dirty="0"/>
              <a:t>Uno a top</a:t>
            </a:r>
          </a:p>
          <a:p>
            <a:pPr lvl="1"/>
            <a:r>
              <a:rPr lang="es-ES" dirty="0"/>
              <a:t>Uno en la jungla</a:t>
            </a:r>
          </a:p>
          <a:p>
            <a:pPr lvl="1"/>
            <a:r>
              <a:rPr lang="es-ES" dirty="0"/>
              <a:t>Uno a </a:t>
            </a:r>
            <a:r>
              <a:rPr lang="es-ES" dirty="0" err="1"/>
              <a:t>mid</a:t>
            </a:r>
            <a:endParaRPr lang="es-ES" dirty="0"/>
          </a:p>
          <a:p>
            <a:pPr lvl="1"/>
            <a:r>
              <a:rPr lang="es-ES" dirty="0"/>
              <a:t>Dos a </a:t>
            </a:r>
            <a:r>
              <a:rPr lang="es-ES" dirty="0" err="1"/>
              <a:t>bot</a:t>
            </a:r>
            <a:endParaRPr lang="es-ES" dirty="0"/>
          </a:p>
          <a:p>
            <a:r>
              <a:rPr lang="es-ES" dirty="0"/>
              <a:t>Se gana destruyendo la base del equipo rival</a:t>
            </a:r>
          </a:p>
          <a:p>
            <a:r>
              <a:rPr lang="es-ES" dirty="0"/>
              <a:t>Tres torres por línea, un inhibidor por línea, dos torres protegen el nexo.</a:t>
            </a:r>
          </a:p>
          <a:p>
            <a:r>
              <a:rPr lang="es-ES" dirty="0"/>
              <a:t>Ganar oro para comprar objetos, mejorar al campeón y ser más fuerte que el rival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DC6BE24-634D-4141-8EC5-899456D207D3}"/>
              </a:ext>
            </a:extLst>
          </p:cNvPr>
          <p:cNvSpPr txBox="1"/>
          <p:nvPr/>
        </p:nvSpPr>
        <p:spPr>
          <a:xfrm>
            <a:off x="755780" y="247261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Top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656DE574-58C0-4890-95F2-58D1C2427BAF}"/>
              </a:ext>
            </a:extLst>
          </p:cNvPr>
          <p:cNvCxnSpPr/>
          <p:nvPr/>
        </p:nvCxnSpPr>
        <p:spPr>
          <a:xfrm flipH="1">
            <a:off x="646111" y="2967135"/>
            <a:ext cx="156322" cy="21833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E61112C5-F575-42F0-B19A-3474FDF346A4}"/>
              </a:ext>
            </a:extLst>
          </p:cNvPr>
          <p:cNvCxnSpPr/>
          <p:nvPr/>
        </p:nvCxnSpPr>
        <p:spPr>
          <a:xfrm flipV="1">
            <a:off x="1459684" y="2290194"/>
            <a:ext cx="3011648" cy="7714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DB6ACA8-6315-4422-8FB3-165ED31110FE}"/>
              </a:ext>
            </a:extLst>
          </p:cNvPr>
          <p:cNvSpPr txBox="1"/>
          <p:nvPr/>
        </p:nvSpPr>
        <p:spPr>
          <a:xfrm>
            <a:off x="2364061" y="3767871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/>
              <a:t>Mid</a:t>
            </a:r>
            <a:endParaRPr lang="es-ES" dirty="0"/>
          </a:p>
        </p:txBody>
      </p: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5E56491C-68B8-4308-A9A1-2813F52FCAEA}"/>
              </a:ext>
            </a:extLst>
          </p:cNvPr>
          <p:cNvCxnSpPr/>
          <p:nvPr/>
        </p:nvCxnSpPr>
        <p:spPr>
          <a:xfrm flipV="1">
            <a:off x="802433" y="4156214"/>
            <a:ext cx="1521317" cy="120435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EF13E155-F4C8-47E2-B894-8691EC29C36B}"/>
              </a:ext>
            </a:extLst>
          </p:cNvPr>
          <p:cNvCxnSpPr/>
          <p:nvPr/>
        </p:nvCxnSpPr>
        <p:spPr>
          <a:xfrm flipV="1">
            <a:off x="2965508" y="2492532"/>
            <a:ext cx="1505824" cy="127533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54891491-C4D1-43DF-8AB0-F6B61EDE1578}"/>
              </a:ext>
            </a:extLst>
          </p:cNvPr>
          <p:cNvSpPr txBox="1"/>
          <p:nvPr/>
        </p:nvSpPr>
        <p:spPr>
          <a:xfrm>
            <a:off x="4197859" y="5050172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Bot</a:t>
            </a: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6DFBE823-BAC4-4657-BB56-45C8186ED80C}"/>
              </a:ext>
            </a:extLst>
          </p:cNvPr>
          <p:cNvCxnSpPr>
            <a:cxnSpLocks/>
          </p:cNvCxnSpPr>
          <p:nvPr/>
        </p:nvCxnSpPr>
        <p:spPr>
          <a:xfrm flipV="1">
            <a:off x="1000340" y="5488872"/>
            <a:ext cx="3328887" cy="15078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EB5D6926-09ED-422E-BD90-3EF2183DEF19}"/>
              </a:ext>
            </a:extLst>
          </p:cNvPr>
          <p:cNvCxnSpPr/>
          <p:nvPr/>
        </p:nvCxnSpPr>
        <p:spPr>
          <a:xfrm flipH="1">
            <a:off x="4639112" y="2492532"/>
            <a:ext cx="105692" cy="234275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D4D0FA2-8D54-4042-84E6-4D851E787EC0}"/>
              </a:ext>
            </a:extLst>
          </p:cNvPr>
          <p:cNvSpPr txBox="1"/>
          <p:nvPr/>
        </p:nvSpPr>
        <p:spPr>
          <a:xfrm>
            <a:off x="2241019" y="4690872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Jungla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A86877CE-D6FD-4A9B-B2AA-E2ED2E388E12}"/>
              </a:ext>
            </a:extLst>
          </p:cNvPr>
          <p:cNvSpPr txBox="1"/>
          <p:nvPr/>
        </p:nvSpPr>
        <p:spPr>
          <a:xfrm>
            <a:off x="2229981" y="2708439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Jungla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03D294A3-B9AB-4686-AB05-F8A73F00A24D}"/>
              </a:ext>
            </a:extLst>
          </p:cNvPr>
          <p:cNvSpPr txBox="1"/>
          <p:nvPr/>
        </p:nvSpPr>
        <p:spPr>
          <a:xfrm>
            <a:off x="3399861" y="3644332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Jungla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31AB7308-B124-4865-B02E-0E4F3F8F2643}"/>
              </a:ext>
            </a:extLst>
          </p:cNvPr>
          <p:cNvSpPr txBox="1"/>
          <p:nvPr/>
        </p:nvSpPr>
        <p:spPr>
          <a:xfrm>
            <a:off x="1013284" y="3663910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Jungla</a:t>
            </a:r>
          </a:p>
        </p:txBody>
      </p:sp>
    </p:spTree>
    <p:extLst>
      <p:ext uri="{BB962C8B-B14F-4D97-AF65-F5344CB8AC3E}">
        <p14:creationId xmlns:p14="http://schemas.microsoft.com/office/powerpoint/2010/main" val="2264303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38122E54-7CDE-411C-A8AA-6DF2EEDFE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Los campeones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1856576-84E4-41D3-973A-0DB98A19B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83516"/>
            <a:ext cx="8946541" cy="5511567"/>
          </a:xfrm>
        </p:spPr>
        <p:txBody>
          <a:bodyPr>
            <a:normAutofit fontScale="85000" lnSpcReduction="10000"/>
          </a:bodyPr>
          <a:lstStyle/>
          <a:p>
            <a:r>
              <a:rPr lang="es-ES" dirty="0"/>
              <a:t>Cada jugador escoge un campeón y una posición antes de entrar a partida</a:t>
            </a:r>
          </a:p>
          <a:p>
            <a:r>
              <a:rPr lang="es-ES" dirty="0"/>
              <a:t>Actualmente existen 155 campeones</a:t>
            </a:r>
          </a:p>
          <a:p>
            <a:r>
              <a:rPr lang="es-ES" dirty="0"/>
              <a:t>Los campeones están categorizados en varios tipos</a:t>
            </a:r>
          </a:p>
          <a:p>
            <a:pPr lvl="1"/>
            <a:r>
              <a:rPr lang="es-ES" dirty="0"/>
              <a:t>Tirador</a:t>
            </a:r>
          </a:p>
          <a:p>
            <a:pPr lvl="1"/>
            <a:r>
              <a:rPr lang="es-ES" dirty="0"/>
              <a:t>Apoyo</a:t>
            </a:r>
          </a:p>
          <a:p>
            <a:pPr lvl="1"/>
            <a:r>
              <a:rPr lang="es-ES" dirty="0"/>
              <a:t>Asesino</a:t>
            </a:r>
          </a:p>
          <a:p>
            <a:pPr lvl="1"/>
            <a:r>
              <a:rPr lang="es-ES" dirty="0"/>
              <a:t>Luchador</a:t>
            </a:r>
          </a:p>
          <a:p>
            <a:pPr lvl="1"/>
            <a:r>
              <a:rPr lang="es-ES" dirty="0"/>
              <a:t>Tanque</a:t>
            </a:r>
          </a:p>
          <a:p>
            <a:pPr lvl="1"/>
            <a:r>
              <a:rPr lang="es-ES" dirty="0"/>
              <a:t>Mago</a:t>
            </a:r>
          </a:p>
          <a:p>
            <a:r>
              <a:rPr lang="es-ES" dirty="0"/>
              <a:t>Cada campeón puede jugarse en una o varias posiciones</a:t>
            </a:r>
          </a:p>
          <a:p>
            <a:r>
              <a:rPr lang="es-ES" dirty="0"/>
              <a:t>Generalmente en cada línea se suele jugar un tipo de campeón predefinido</a:t>
            </a:r>
          </a:p>
          <a:p>
            <a:r>
              <a:rPr lang="es-ES" dirty="0"/>
              <a:t>En cada partida, el campeón va subiendo de nivel, desde el 1 al 18</a:t>
            </a:r>
          </a:p>
          <a:p>
            <a:r>
              <a:rPr lang="es-ES" dirty="0"/>
              <a:t>Todos los campeones tiene un ataque básico, cuerpo a cuerpo o a distancia</a:t>
            </a:r>
          </a:p>
          <a:p>
            <a:r>
              <a:rPr lang="es-ES" dirty="0"/>
              <a:t>Cada campeón tiene 4 habilidades principales y una pasiva</a:t>
            </a:r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92860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38541F-A82F-44F5-9C47-4671E78A0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Las habilidades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EC0F636-90E1-4875-BD96-786079CDE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258350"/>
            <a:ext cx="9404723" cy="4990050"/>
          </a:xfrm>
        </p:spPr>
        <p:txBody>
          <a:bodyPr/>
          <a:lstStyle/>
          <a:p>
            <a:r>
              <a:rPr lang="es-ES" dirty="0"/>
              <a:t>Cada subida de nivel permite mejorar una habilidad</a:t>
            </a:r>
          </a:p>
          <a:p>
            <a:r>
              <a:rPr lang="es-ES" dirty="0"/>
              <a:t>Las estadísticas del campeón influyen en los números de las habilidades</a:t>
            </a:r>
          </a:p>
          <a:p>
            <a:r>
              <a:rPr lang="es-ES" dirty="0"/>
              <a:t>Existen tres tipos de daño</a:t>
            </a:r>
          </a:p>
          <a:p>
            <a:pPr lvl="1"/>
            <a:r>
              <a:rPr lang="es-ES" dirty="0"/>
              <a:t>Físico</a:t>
            </a:r>
          </a:p>
          <a:p>
            <a:pPr lvl="1"/>
            <a:r>
              <a:rPr lang="es-ES" dirty="0"/>
              <a:t>Mágico</a:t>
            </a:r>
          </a:p>
          <a:p>
            <a:pPr lvl="1"/>
            <a:r>
              <a:rPr lang="es-ES" dirty="0"/>
              <a:t>Verdadero</a:t>
            </a:r>
          </a:p>
          <a:p>
            <a:r>
              <a:rPr lang="es-ES" dirty="0"/>
              <a:t>Cada habilidad puede realizar un tipo de daño, no hacerlo, curar o realizar un efecto de control de adversario</a:t>
            </a:r>
          </a:p>
          <a:p>
            <a:pPr lvl="1"/>
            <a:r>
              <a:rPr lang="es-ES" dirty="0"/>
              <a:t>Ralentizar</a:t>
            </a:r>
          </a:p>
          <a:p>
            <a:pPr lvl="1"/>
            <a:r>
              <a:rPr lang="es-ES" dirty="0"/>
              <a:t>Parar</a:t>
            </a:r>
          </a:p>
          <a:p>
            <a:pPr lvl="1"/>
            <a:r>
              <a:rPr lang="es-ES" dirty="0"/>
              <a:t>Aturdir</a:t>
            </a:r>
          </a:p>
          <a:p>
            <a:pPr lvl="1"/>
            <a:r>
              <a:rPr lang="es-ES" dirty="0"/>
              <a:t>Provocar</a:t>
            </a:r>
          </a:p>
          <a:p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DED4A96-41B0-402D-ABFC-DEA81BDC18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1603" y="4905188"/>
            <a:ext cx="3267531" cy="13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475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61C032-8D8C-4B18-ABDA-602C154A9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Las estadísticas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403D85-C7A0-4203-92E5-F8BC89561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1"/>
            <a:r>
              <a:rPr lang="es-ES" dirty="0"/>
              <a:t>Daño de ataque (AD)</a:t>
            </a:r>
          </a:p>
          <a:p>
            <a:pPr lvl="1"/>
            <a:r>
              <a:rPr lang="es-ES" dirty="0"/>
              <a:t>Probabilidad de impacto crítico</a:t>
            </a:r>
          </a:p>
          <a:p>
            <a:pPr lvl="1"/>
            <a:r>
              <a:rPr lang="es-ES" dirty="0"/>
              <a:t>Velocidad de ataque</a:t>
            </a:r>
          </a:p>
          <a:p>
            <a:pPr lvl="1"/>
            <a:r>
              <a:rPr lang="es-ES" dirty="0"/>
              <a:t>Poder de habilidad (AP)</a:t>
            </a:r>
          </a:p>
          <a:p>
            <a:pPr lvl="1"/>
            <a:r>
              <a:rPr lang="es-ES" dirty="0"/>
              <a:t>Maná y regeneración</a:t>
            </a:r>
          </a:p>
          <a:p>
            <a:pPr lvl="1"/>
            <a:r>
              <a:rPr lang="es-ES" dirty="0"/>
              <a:t>Velocidad de movimiento</a:t>
            </a:r>
          </a:p>
          <a:p>
            <a:pPr lvl="1"/>
            <a:r>
              <a:rPr lang="es-ES" dirty="0"/>
              <a:t>Armadura</a:t>
            </a:r>
          </a:p>
          <a:p>
            <a:pPr lvl="1"/>
            <a:r>
              <a:rPr lang="es-ES" dirty="0"/>
              <a:t>Resistencia mágica</a:t>
            </a:r>
          </a:p>
          <a:p>
            <a:pPr lvl="1"/>
            <a:r>
              <a:rPr lang="es-ES" dirty="0"/>
              <a:t>Penetración de armadura</a:t>
            </a:r>
          </a:p>
          <a:p>
            <a:pPr lvl="2"/>
            <a:r>
              <a:rPr lang="es-ES" dirty="0"/>
              <a:t>Letalidad</a:t>
            </a:r>
          </a:p>
          <a:p>
            <a:pPr lvl="1"/>
            <a:r>
              <a:rPr lang="es-ES" dirty="0"/>
              <a:t>Penetración mágica</a:t>
            </a:r>
          </a:p>
          <a:p>
            <a:pPr lvl="1"/>
            <a:r>
              <a:rPr lang="es-ES" dirty="0"/>
              <a:t>Velocidad de habilidades</a:t>
            </a:r>
          </a:p>
          <a:p>
            <a:pPr lvl="1"/>
            <a:r>
              <a:rPr lang="es-ES" dirty="0"/>
              <a:t>Vida y regeneración</a:t>
            </a:r>
          </a:p>
          <a:p>
            <a:pPr lvl="1"/>
            <a:r>
              <a:rPr lang="es-ES" dirty="0"/>
              <a:t>Robo de vida</a:t>
            </a:r>
          </a:p>
          <a:p>
            <a:pPr lvl="2"/>
            <a:r>
              <a:rPr lang="es-ES" dirty="0"/>
              <a:t>Succión física y </a:t>
            </a:r>
            <a:r>
              <a:rPr lang="es-ES" dirty="0" err="1"/>
              <a:t>omnisucción</a:t>
            </a:r>
            <a:endParaRPr lang="es-ES" dirty="0"/>
          </a:p>
          <a:p>
            <a:pPr lvl="1"/>
            <a:r>
              <a:rPr lang="es-ES" dirty="0"/>
              <a:t>Tenacidad</a:t>
            </a:r>
          </a:p>
          <a:p>
            <a:pPr lvl="1"/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94541FD-2011-48AE-84CB-1D345185E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/>
              <a:t>Todos los campeones tienen una serie de estadísticas que se mejoran comprando objetos</a:t>
            </a:r>
          </a:p>
          <a:p>
            <a:endParaRPr lang="es-ES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AE3D594-FB98-4C4F-9B4F-977613349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022" y="3928845"/>
            <a:ext cx="1932196" cy="263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60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7962B85E-6DE3-4D38-BCF4-094A1D2B5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Los objetos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0C8111C-525B-41CD-ABE4-308C09AA1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0" y="1212980"/>
            <a:ext cx="9404723" cy="5035419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Comprar objetos proporciona mejoras a las estadísticas</a:t>
            </a:r>
          </a:p>
          <a:p>
            <a:r>
              <a:rPr lang="es-ES" dirty="0"/>
              <a:t>También dan otros efectos pasivos</a:t>
            </a:r>
          </a:p>
          <a:p>
            <a:r>
              <a:rPr lang="es-ES" dirty="0"/>
              <a:t>Además, algunos tienen efectos activos</a:t>
            </a:r>
          </a:p>
          <a:p>
            <a:r>
              <a:rPr lang="es-ES" dirty="0"/>
              <a:t>Existen objetos consumibles, se usan, hacen un efecto y desaparecen</a:t>
            </a:r>
          </a:p>
          <a:p>
            <a:r>
              <a:rPr lang="es-ES" dirty="0"/>
              <a:t>Cada campeón tiene hueco para 6 objetos</a:t>
            </a:r>
          </a:p>
          <a:p>
            <a:r>
              <a:rPr lang="es-ES" dirty="0"/>
              <a:t>Existen campeones con objetos exclusivos</a:t>
            </a:r>
          </a:p>
          <a:p>
            <a:r>
              <a:rPr lang="es-ES" dirty="0"/>
              <a:t>Distintos tipos de objetos</a:t>
            </a:r>
          </a:p>
          <a:p>
            <a:pPr lvl="1"/>
            <a:r>
              <a:rPr lang="es-ES" dirty="0"/>
              <a:t>Iniciales</a:t>
            </a:r>
          </a:p>
          <a:p>
            <a:pPr lvl="1"/>
            <a:r>
              <a:rPr lang="es-ES" dirty="0"/>
              <a:t>Básicos</a:t>
            </a:r>
          </a:p>
          <a:p>
            <a:pPr lvl="1"/>
            <a:r>
              <a:rPr lang="es-ES" dirty="0"/>
              <a:t>Épicos</a:t>
            </a:r>
          </a:p>
          <a:p>
            <a:pPr lvl="1"/>
            <a:r>
              <a:rPr lang="es-ES" dirty="0"/>
              <a:t>Legendarios/Míticos</a:t>
            </a:r>
          </a:p>
          <a:p>
            <a:r>
              <a:rPr lang="es-ES" dirty="0"/>
              <a:t>Se combinan objetos para crear objetos de mayor nivel</a:t>
            </a:r>
          </a:p>
          <a:p>
            <a:r>
              <a:rPr lang="es-ES" dirty="0"/>
              <a:t>En total existen 279 objetos</a:t>
            </a:r>
          </a:p>
        </p:txBody>
      </p:sp>
    </p:spTree>
    <p:extLst>
      <p:ext uri="{BB962C8B-B14F-4D97-AF65-F5344CB8AC3E}">
        <p14:creationId xmlns:p14="http://schemas.microsoft.com/office/powerpoint/2010/main" val="1360326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8CD8F0-02A3-4A6C-B2C6-09C93655A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Las ligas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919E4A-9433-42F7-9A77-F5B04B68BE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608673"/>
          </a:xfrm>
        </p:spPr>
        <p:txBody>
          <a:bodyPr>
            <a:normAutofit lnSpcReduction="10000"/>
          </a:bodyPr>
          <a:lstStyle/>
          <a:p>
            <a:r>
              <a:rPr lang="es-ES" dirty="0"/>
              <a:t>En el juego existen distintas ligas que clasifican a los jugadores según su habilidad</a:t>
            </a:r>
          </a:p>
          <a:p>
            <a:r>
              <a:rPr lang="es-ES" dirty="0"/>
              <a:t>De Hierro a Diamante, cada liga está dividida en 4 subdivisiones, IV a I.</a:t>
            </a:r>
          </a:p>
          <a:p>
            <a:r>
              <a:rPr lang="es-ES" dirty="0"/>
              <a:t>Aspirante y Gran maestro tienen un número limitado de tamaño</a:t>
            </a:r>
          </a:p>
          <a:p>
            <a:pPr lvl="1"/>
            <a:r>
              <a:rPr lang="es-ES" dirty="0"/>
              <a:t>Aspirante con 300 jugadores</a:t>
            </a:r>
          </a:p>
          <a:p>
            <a:pPr lvl="1"/>
            <a:r>
              <a:rPr lang="es-ES" dirty="0"/>
              <a:t>GM con 700 jugadores</a:t>
            </a:r>
          </a:p>
          <a:p>
            <a:r>
              <a:rPr lang="es-ES" dirty="0"/>
              <a:t>Los jugadores profesionales se encuentras en estas ligas</a:t>
            </a:r>
          </a:p>
          <a:p>
            <a:r>
              <a:rPr lang="es-ES" dirty="0"/>
              <a:t>También jugadores que no compiten pero con el mismo conocimiento del juego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6CDF17-81F8-4544-A3BA-5AC18B6CE5F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Hierro</a:t>
            </a:r>
          </a:p>
          <a:p>
            <a:r>
              <a:rPr lang="es-ES" dirty="0"/>
              <a:t>Bronce</a:t>
            </a:r>
          </a:p>
          <a:p>
            <a:r>
              <a:rPr lang="es-ES" dirty="0"/>
              <a:t>Plata</a:t>
            </a:r>
          </a:p>
          <a:p>
            <a:r>
              <a:rPr lang="es-ES" dirty="0"/>
              <a:t>Oro</a:t>
            </a:r>
          </a:p>
          <a:p>
            <a:r>
              <a:rPr lang="es-ES" dirty="0"/>
              <a:t>Platino</a:t>
            </a:r>
          </a:p>
          <a:p>
            <a:r>
              <a:rPr lang="es-ES" dirty="0"/>
              <a:t>Diamante</a:t>
            </a:r>
          </a:p>
          <a:p>
            <a:r>
              <a:rPr lang="es-ES" dirty="0"/>
              <a:t>Maestro</a:t>
            </a:r>
          </a:p>
          <a:p>
            <a:r>
              <a:rPr lang="es-ES" dirty="0"/>
              <a:t>Gran maestro</a:t>
            </a:r>
          </a:p>
          <a:p>
            <a:r>
              <a:rPr lang="es-ES" dirty="0"/>
              <a:t>Aspirante (</a:t>
            </a:r>
            <a:r>
              <a:rPr lang="es-ES" dirty="0" err="1"/>
              <a:t>Challenger</a:t>
            </a:r>
            <a:r>
              <a:rPr lang="es-ES" dirty="0"/>
              <a:t>)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31225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C2F329-7245-4D98-AE5B-40DDFC62F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55297"/>
          </a:xfrm>
        </p:spPr>
        <p:txBody>
          <a:bodyPr/>
          <a:lstStyle/>
          <a:p>
            <a:r>
              <a:rPr lang="es-ES" dirty="0"/>
              <a:t>Motivación del TFM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E1ECE65-0860-4554-9BF3-3ED59CB68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3312" y="1252297"/>
            <a:ext cx="4396338" cy="576262"/>
          </a:xfrm>
        </p:spPr>
        <p:txBody>
          <a:bodyPr/>
          <a:lstStyle/>
          <a:p>
            <a:r>
              <a:rPr lang="es-ES" dirty="0"/>
              <a:t>El problema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0EDF41-B12F-4EDA-A24B-57EB0969A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03312" y="1872841"/>
            <a:ext cx="4396339" cy="4383497"/>
          </a:xfrm>
        </p:spPr>
        <p:txBody>
          <a:bodyPr>
            <a:normAutofit lnSpcReduction="10000"/>
          </a:bodyPr>
          <a:lstStyle/>
          <a:p>
            <a:r>
              <a:rPr lang="es-ES" dirty="0"/>
              <a:t>Muchos objetos, muchos campeones, demasiadas combinaciones</a:t>
            </a:r>
          </a:p>
          <a:p>
            <a:r>
              <a:rPr lang="es-ES" dirty="0"/>
              <a:t>Variaciones dependiendo de la posición que tome un campeón</a:t>
            </a:r>
          </a:p>
          <a:p>
            <a:r>
              <a:rPr lang="es-ES" dirty="0"/>
              <a:t>Gran curva de aprendizaje para jugadores nuevos</a:t>
            </a:r>
          </a:p>
          <a:p>
            <a:r>
              <a:rPr lang="es-ES" dirty="0"/>
              <a:t>Única forma de aprender es mediante experiencia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30B9E17-D5AF-4611-8D3D-C26C637A4E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654494" y="1285045"/>
            <a:ext cx="4396339" cy="576262"/>
          </a:xfrm>
        </p:spPr>
        <p:txBody>
          <a:bodyPr/>
          <a:lstStyle/>
          <a:p>
            <a:r>
              <a:rPr lang="es-ES" dirty="0"/>
              <a:t>La propuesta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16A09C6-AA49-4393-B430-65E2B55167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654495" y="1872841"/>
            <a:ext cx="4396339" cy="4383497"/>
          </a:xfrm>
        </p:spPr>
        <p:txBody>
          <a:bodyPr>
            <a:normAutofit lnSpcReduction="10000"/>
          </a:bodyPr>
          <a:lstStyle/>
          <a:p>
            <a:r>
              <a:rPr lang="es-ES" dirty="0"/>
              <a:t>Los jugadores en ligas más altas suelen jugar muchas partidas</a:t>
            </a:r>
          </a:p>
          <a:p>
            <a:r>
              <a:rPr lang="es-ES" dirty="0"/>
              <a:t>Tienen conocimiento muy especializado en una posición y un número reducido de campeones.</a:t>
            </a:r>
          </a:p>
          <a:p>
            <a:r>
              <a:rPr lang="es-ES" dirty="0"/>
              <a:t>Usar aprendizaje no supervisado para analizar las partidas de estos jugadores</a:t>
            </a:r>
          </a:p>
          <a:p>
            <a:r>
              <a:rPr lang="es-ES" dirty="0"/>
              <a:t>Extraer el conocimiento que poseen sobre campeones y objetos</a:t>
            </a:r>
          </a:p>
          <a:p>
            <a:r>
              <a:rPr lang="es-ES" dirty="0"/>
              <a:t>De forma indirecta, obtener las </a:t>
            </a:r>
            <a:r>
              <a:rPr lang="es-ES"/>
              <a:t>compras óptimas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979662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130</TotalTime>
  <Words>585</Words>
  <Application>Microsoft Office PowerPoint</Application>
  <PresentationFormat>Panorámica</PresentationFormat>
  <Paragraphs>114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</vt:lpstr>
      <vt:lpstr>LEAGUE OF LEGENDS</vt:lpstr>
      <vt:lpstr>Unos datos para empezar</vt:lpstr>
      <vt:lpstr>El juego</vt:lpstr>
      <vt:lpstr>Los campeones</vt:lpstr>
      <vt:lpstr>Las habilidades</vt:lpstr>
      <vt:lpstr>Las estadísticas</vt:lpstr>
      <vt:lpstr>Los objetos</vt:lpstr>
      <vt:lpstr>Las ligas</vt:lpstr>
      <vt:lpstr>Motivación del TFM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LEAGUE OF LEGENDS</dc:title>
  <dc:creator>Iván Iglesias Cuesta</dc:creator>
  <cp:lastModifiedBy>Iván Iglesias Cuesta</cp:lastModifiedBy>
  <cp:revision>16</cp:revision>
  <dcterms:created xsi:type="dcterms:W3CDTF">2021-06-15T09:56:22Z</dcterms:created>
  <dcterms:modified xsi:type="dcterms:W3CDTF">2021-06-15T13:06:45Z</dcterms:modified>
</cp:coreProperties>
</file>

<file path=docProps/thumbnail.jpeg>
</file>